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1" r:id="rId4"/>
    <p:sldId id="262" r:id="rId5"/>
    <p:sldId id="259" r:id="rId6"/>
    <p:sldId id="258" r:id="rId7"/>
    <p:sldId id="263" r:id="rId8"/>
    <p:sldId id="266" r:id="rId9"/>
    <p:sldId id="271" r:id="rId10"/>
    <p:sldId id="260" r:id="rId11"/>
    <p:sldId id="272" r:id="rId12"/>
    <p:sldId id="274" r:id="rId13"/>
    <p:sldId id="276" r:id="rId14"/>
    <p:sldId id="275" r:id="rId15"/>
    <p:sldId id="269" r:id="rId16"/>
    <p:sldId id="277" r:id="rId17"/>
    <p:sldId id="273" r:id="rId18"/>
    <p:sldId id="278" r:id="rId19"/>
    <p:sldId id="279" r:id="rId2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>
        <p:scale>
          <a:sx n="50" d="100"/>
          <a:sy n="50" d="100"/>
        </p:scale>
        <p:origin x="-1974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CA8A4-C999-4BBD-BBAC-D85FEED927F5}" type="datetimeFigureOut">
              <a:rPr lang="hr-HR" smtClean="0"/>
              <a:t>31.1.2011.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82DA-1AE7-4A9B-98AE-17BA121B5E38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76056" y="5589240"/>
            <a:ext cx="4824536" cy="648071"/>
          </a:xfrm>
        </p:spPr>
        <p:txBody>
          <a:bodyPr>
            <a:normAutofit/>
          </a:bodyPr>
          <a:lstStyle/>
          <a:p>
            <a:r>
              <a:rPr lang="hr-HR" sz="2500" dirty="0" smtClean="0"/>
              <a:t>OBITELJSKA KUĆA</a:t>
            </a:r>
            <a:endParaRPr lang="hr-HR" sz="2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4208" y="6237312"/>
            <a:ext cx="3128392" cy="406896"/>
          </a:xfrm>
        </p:spPr>
        <p:txBody>
          <a:bodyPr>
            <a:normAutofit/>
          </a:bodyPr>
          <a:lstStyle/>
          <a:p>
            <a:r>
              <a:rPr lang="hr-HR" sz="1500" dirty="0" smtClean="0"/>
              <a:t>ANTUN STAHOR</a:t>
            </a:r>
            <a:endParaRPr lang="hr-HR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 descr="MAKETA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Content Placeholder 5" descr="Antun Stahor-Obiteljska kuća 30.01.2011 konačnodwg2-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851012" y="237221"/>
            <a:ext cx="7686602" cy="61492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Antun Stahor-Obiteljska kuća 30.01.2011 konačnodwg-Model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62599" y="296269"/>
            <a:ext cx="7290812" cy="58326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Antun Stahor-Obiteljska kuća 30.01.2011 konačnodwg-Model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980601" y="711080"/>
            <a:ext cx="7110793" cy="56886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Antun Stahor-Obiteljska kuća 30.01.2011 konačnodwg-Mode7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88613" y="134250"/>
            <a:ext cx="7470833" cy="59766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Content Placeholder 6" descr="MAKETA 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Antun Stahor-Obiteljska kuća 30.01.2011 konačnodwg-Model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12550" y="469802"/>
            <a:ext cx="7470830" cy="5976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MAKETA 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Antun Stahor-Obiteljska kuća 30.01.2011 konačnodwg-Model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340641" y="613818"/>
            <a:ext cx="7110793" cy="56886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split_obuhva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0737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03122010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031220109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5" name="Picture 4" descr="03122010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-5509120" y="-778026"/>
          <a:ext cx="20341030" cy="8167466"/>
        </p:xfrm>
        <a:graphic>
          <a:graphicData uri="http://schemas.openxmlformats.org/presentationml/2006/ole">
            <p:oleObj spid="_x0000_s2050" name="AutoCAD Drawing" r:id="rId3" imgW="12477600" imgH="5010120" progId="AutoCAD.Drawing.1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MAKET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MAKETA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Content Placeholder 9" descr="Antun Stahor-Obiteljska kuća 30.01.2011 konačnodwg-Mode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737573" y="468052"/>
            <a:ext cx="7380823" cy="5904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</Words>
  <Application>Microsoft Office PowerPoint</Application>
  <PresentationFormat>On-screen Show (4:3)</PresentationFormat>
  <Paragraphs>2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AutoCAD Drawing</vt:lpstr>
      <vt:lpstr>OBITELJSKA KUĆA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OBITELJSKA KUĆA</dc:title>
  <dc:creator>Ante</dc:creator>
  <cp:lastModifiedBy>Ante</cp:lastModifiedBy>
  <cp:revision>33</cp:revision>
  <dcterms:created xsi:type="dcterms:W3CDTF">2011-01-31T19:24:00Z</dcterms:created>
  <dcterms:modified xsi:type="dcterms:W3CDTF">2011-02-01T00:51:40Z</dcterms:modified>
</cp:coreProperties>
</file>